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92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346" y="6736727"/>
            <a:ext cx="4227758" cy="117615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186" y="4176388"/>
            <a:ext cx="5381513" cy="2390889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857250" y="975360"/>
            <a:ext cx="4800600" cy="46329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896" y="2896864"/>
            <a:ext cx="4475000" cy="3231128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6828" y="6143348"/>
            <a:ext cx="4477871" cy="1113947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57249" y="975359"/>
            <a:ext cx="2510028" cy="46329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975360"/>
            <a:ext cx="2510028" cy="46329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335" y="1867103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5477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1865376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22" y="2946401"/>
            <a:ext cx="2727064" cy="1677991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5137" y="975360"/>
            <a:ext cx="3012814" cy="6526307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824" y="4663736"/>
            <a:ext cx="2541495" cy="28526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56381" y="1524000"/>
            <a:ext cx="3086100" cy="4170408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415" y="1347315"/>
            <a:ext cx="2770586" cy="2884027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51" y="5952561"/>
            <a:ext cx="4787654" cy="1524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8750" y="975359"/>
            <a:ext cx="4800600" cy="463296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9" y="502023"/>
            <a:ext cx="1543050" cy="6984452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93085" y="975360"/>
            <a:ext cx="3621965" cy="652630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807200"/>
            <a:ext cx="6858000" cy="23368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6807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02440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4967" y="5829557"/>
            <a:ext cx="4884383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6347"/>
            <a:ext cx="4800600" cy="4632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629150" y="8229601"/>
            <a:ext cx="18859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F460BD-B9E4-403E-9F36-3AFD2FD202C4}" type="datetimeFigureOut">
              <a:rPr lang="es-ES" smtClean="0"/>
              <a:t>21/03/2020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" y="8229601"/>
            <a:ext cx="251460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0" y="8229601"/>
            <a:ext cx="1371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1CEB8A2-7FBF-413E-8451-AE3F1F25FA2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/>
              <a:t>Actividades </a:t>
            </a:r>
          </a:p>
          <a:p>
            <a:endParaRPr lang="es-ES" dirty="0"/>
          </a:p>
        </p:txBody>
      </p:sp>
      <p:sp>
        <p:nvSpPr>
          <p:cNvPr id="3" name="2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32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DESARROLLAR CONCIENCIA EMOCIONAL EN NUESTROS HIJOS</a:t>
            </a:r>
            <a:endParaRPr lang="es-ES" sz="32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" y="323528"/>
            <a:ext cx="6224588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5773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34204" y="1619673"/>
            <a:ext cx="4499052" cy="3240360"/>
          </a:xfrm>
        </p:spPr>
        <p:txBody>
          <a:bodyPr>
            <a:noAutofit/>
          </a:bodyPr>
          <a:lstStyle/>
          <a:p>
            <a:endParaRPr lang="es-E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 algn="just">
              <a:buBlip>
                <a:blip r:embed="rId2"/>
              </a:buBlip>
            </a:pPr>
            <a:r>
              <a:rPr lang="es-ES" sz="1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La emoción </a:t>
            </a:r>
            <a:r>
              <a:rPr lang="es-ES" sz="1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cara.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Dibujar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los niños caras que expresen las diferentes emociones que conocen y que ellos experimentan habitualmente. Estos dibujos, además, pueden colgarlos en la pared y dirigirse a ellos para ayudarles a expresar lo que sienten en un momento determinado.</a:t>
            </a:r>
          </a:p>
          <a:p>
            <a:pPr algn="just"/>
            <a:endPara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69111"/>
            <a:ext cx="1803097" cy="50334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09120" y="75227"/>
            <a:ext cx="2052228" cy="570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s-AR" sz="900" b="1" dirty="0" smtClean="0">
                <a:solidFill>
                  <a:srgbClr val="990000"/>
                </a:solidFill>
                <a:effectLst/>
                <a:latin typeface="Calibri"/>
                <a:ea typeface="Times New Roman"/>
                <a:cs typeface="Times New Roman"/>
              </a:rPr>
              <a:t>DIRECCION DE AREA</a:t>
            </a:r>
            <a:endParaRPr lang="es-ES" sz="900" dirty="0" smtClean="0">
              <a:effectLst/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es-AR" sz="900" b="1" dirty="0" smtClean="0">
                <a:solidFill>
                  <a:srgbClr val="990000"/>
                </a:solidFill>
                <a:effectLst/>
                <a:latin typeface="Calibri"/>
                <a:ea typeface="Times New Roman"/>
                <a:cs typeface="Times New Roman"/>
              </a:rPr>
              <a:t>GABINETES TECNICOS</a:t>
            </a:r>
            <a:endParaRPr lang="es-ES" sz="900" dirty="0" smtClean="0">
              <a:effectLst/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es-AR" sz="900" b="1" dirty="0" smtClean="0">
                <a:solidFill>
                  <a:srgbClr val="990000"/>
                </a:solidFill>
                <a:effectLst/>
                <a:latin typeface="Calibri"/>
                <a:ea typeface="Times New Roman"/>
                <a:cs typeface="Times New Roman"/>
              </a:rPr>
              <a:t>INTERDISCIPLINARIOS DE EDUCACION</a:t>
            </a:r>
            <a:endParaRPr lang="es-ES" sz="900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532" y="5004048"/>
            <a:ext cx="1922463" cy="192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47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124744" y="1660980"/>
            <a:ext cx="4968552" cy="332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Blip>
                <a:blip r:embed="rId2"/>
              </a:buBlip>
            </a:pPr>
            <a:r>
              <a:rPr lang="es-ES" b="1" dirty="0" smtClean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Imitando emociones. </a:t>
            </a:r>
          </a:p>
          <a:p>
            <a:pPr lvl="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es-ES" b="1" dirty="0" smtClean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Jugar 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los niños delante del espejo a imitar diferentes emociones, de este modo ellos también pueden observar cómo cambian sus caras cuando sienten determinadas emociones. Hay un juego de cartas: </a:t>
            </a:r>
            <a:r>
              <a:rPr lang="es-ES" b="1" dirty="0" err="1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Grimaces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s-ES" b="1" dirty="0" err="1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Djeco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para niños desde 6 años, que a los niños les divierte mucho y nos puede servir para idear nuevos juegos de imitación de caras y expresiones.</a:t>
            </a:r>
          </a:p>
          <a:p>
            <a:pPr lvl="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endParaRPr lang="es-ES" b="1" dirty="0">
              <a:solidFill>
                <a:srgbClr val="2127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4988045"/>
            <a:ext cx="1905000" cy="239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2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47056" y="611560"/>
            <a:ext cx="4608512" cy="8219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endParaRPr lang="es-ES" b="1" dirty="0">
              <a:solidFill>
                <a:srgbClr val="2127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lvl="0" indent="-17145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Blip>
                <a:blip r:embed="rId2"/>
              </a:buBlip>
            </a:pPr>
            <a:r>
              <a:rPr lang="es-ES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emoción presente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Introducir el vocabulario emocional en el diálogo que establecemos con nuestros hijos cuando nos cuentan algún suceso importante que les haya ocurrido. Ayudarles a conectar con lo que han sentido, ayudarles a poner nombre a sus sentimientos y ayudarles a detectar por qué se han sentido de un determinado modo y cuál ha sido el comportamiento derivado de esa emoción. Las emociones también están presentes en “los deberes”. Estar alerta y detectar un posible bloqueo emocional es clave para ayudarles en su aprendizaje: el niño, algunas veces, no tiene dificultad con los conocimientos que adquiere, sino con lo que piensa y cree de sí mismo: su </a:t>
            </a:r>
            <a:r>
              <a:rPr lang="es-ES" b="1" dirty="0" err="1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autoconcepto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su autoestima; ocurre con frecuencia que, ante un ejercicio matemático, si el niño siente que él no es capaz de resolverlo, porque ha interiorizado que a él se le dan fatal “las mates” y que son muy difíciles, se bloquea emocionalmente y establece él mismo una barrera para su aprendizaje</a:t>
            </a:r>
            <a:r>
              <a:rPr lang="es-ES" b="1" dirty="0" smtClean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b="1" dirty="0">
              <a:solidFill>
                <a:srgbClr val="2127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152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40768" y="1547664"/>
            <a:ext cx="4464496" cy="2956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Blip>
                <a:blip r:embed="rId2"/>
              </a:buBlip>
            </a:pPr>
            <a:r>
              <a:rPr lang="es-ES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Diario emocional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ES" b="1" dirty="0" smtClean="0">
              <a:solidFill>
                <a:srgbClr val="2127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es-ES" b="1" dirty="0" smtClean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</a:t>
            </a:r>
            <a:r>
              <a:rPr lang="es-ES" b="1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niños son adolescentes podemos animarles a que empiecen un diario emocional; se trata de que tomen nota de sus estados de ánimo, de las emociones que sienten, si son positivas o negativas, si les ayudan o dificultan… y que tomen conciencia de cómo pueden modificar y reconducir una emoción que no les ayuda.</a:t>
            </a:r>
            <a:endParaRPr lang="es-ES" b="1" dirty="0">
              <a:solidFill>
                <a:srgbClr val="2127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888" y="5004048"/>
            <a:ext cx="216024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5032086"/>
      </p:ext>
    </p:extLst>
  </p:cSld>
  <p:clrMapOvr>
    <a:masterClrMapping/>
  </p:clrMapOvr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119</TotalTime>
  <Words>381</Words>
  <Application>Microsoft Office PowerPoint</Application>
  <PresentationFormat>Presentación en pantalla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Transmisión de listas</vt:lpstr>
      <vt:lpstr>PARA DESARROLLAR CONCIENCIA EMOCIONAL EN NUESTROS HIJOS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 desarrollar conciencia emocional en nuestros hijos</dc:title>
  <dc:creator>PATRI</dc:creator>
  <cp:lastModifiedBy>PATRI</cp:lastModifiedBy>
  <cp:revision>7</cp:revision>
  <dcterms:created xsi:type="dcterms:W3CDTF">2020-03-21T23:34:25Z</dcterms:created>
  <dcterms:modified xsi:type="dcterms:W3CDTF">2020-03-22T01:34:15Z</dcterms:modified>
</cp:coreProperties>
</file>